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0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03802-5AEE-4AC4-BDE5-E0F87E442EC3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63752-DB3C-4E21-B35F-7BFA3ED26C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03802-5AEE-4AC4-BDE5-E0F87E442EC3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63752-DB3C-4E21-B35F-7BFA3ED26C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03802-5AEE-4AC4-BDE5-E0F87E442EC3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63752-DB3C-4E21-B35F-7BFA3ED26C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03802-5AEE-4AC4-BDE5-E0F87E442EC3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63752-DB3C-4E21-B35F-7BFA3ED26C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03802-5AEE-4AC4-BDE5-E0F87E442EC3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63752-DB3C-4E21-B35F-7BFA3ED26C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03802-5AEE-4AC4-BDE5-E0F87E442EC3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63752-DB3C-4E21-B35F-7BFA3ED26C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03802-5AEE-4AC4-BDE5-E0F87E442EC3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63752-DB3C-4E21-B35F-7BFA3ED26C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03802-5AEE-4AC4-BDE5-E0F87E442EC3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63752-DB3C-4E21-B35F-7BFA3ED26C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03802-5AEE-4AC4-BDE5-E0F87E442EC3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63752-DB3C-4E21-B35F-7BFA3ED26C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03802-5AEE-4AC4-BDE5-E0F87E442EC3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63752-DB3C-4E21-B35F-7BFA3ED26C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03802-5AEE-4AC4-BDE5-E0F87E442EC3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FC63752-DB3C-4E21-B35F-7BFA3ED26CE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1E03802-5AEE-4AC4-BDE5-E0F87E442EC3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FC63752-DB3C-4E21-B35F-7BFA3ED26CED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w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0468786">
            <a:off x="533400" y="1371600"/>
            <a:ext cx="5867400" cy="1470025"/>
          </a:xfrm>
        </p:spPr>
        <p:txBody>
          <a:bodyPr/>
          <a:lstStyle/>
          <a:p>
            <a:r>
              <a:rPr lang="en-US" dirty="0" smtClean="0"/>
              <a:t>My Brother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218386">
            <a:off x="3051067" y="3590576"/>
            <a:ext cx="2819400" cy="838200"/>
          </a:xfrm>
        </p:spPr>
        <p:txBody>
          <a:bodyPr/>
          <a:lstStyle/>
          <a:p>
            <a:r>
              <a:rPr lang="en-US" dirty="0" smtClean="0"/>
              <a:t>By Rahul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We Do Together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935480"/>
            <a:ext cx="8305800" cy="4389120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atin typeface="Blackadder ITC" pitchFamily="82" charset="0"/>
              </a:rPr>
              <a:t>My brother and I like to play basketball.</a:t>
            </a:r>
          </a:p>
          <a:p>
            <a:pPr>
              <a:buNone/>
            </a:pPr>
            <a:r>
              <a:rPr lang="en-US" dirty="0" smtClean="0">
                <a:latin typeface="Blackadder ITC" pitchFamily="82" charset="0"/>
              </a:rPr>
              <a:t>We also like to play the  board game Sorry.</a:t>
            </a:r>
          </a:p>
          <a:p>
            <a:pPr>
              <a:buNone/>
            </a:pPr>
            <a:r>
              <a:rPr lang="en-US" dirty="0" smtClean="0">
                <a:latin typeface="Blackadder ITC" pitchFamily="82" charset="0"/>
              </a:rPr>
              <a:t>We like to play football.</a:t>
            </a:r>
          </a:p>
          <a:p>
            <a:pPr>
              <a:buNone/>
            </a:pPr>
            <a:r>
              <a:rPr lang="en-US" dirty="0" smtClean="0">
                <a:latin typeface="Blackadder ITC" pitchFamily="82" charset="0"/>
              </a:rPr>
              <a:t>And we both love to play Zooreka.</a:t>
            </a:r>
            <a:endParaRPr lang="en-US" dirty="0" smtClean="0">
              <a:latin typeface="Blackadder ITC" pitchFamily="82" charset="0"/>
            </a:endParaRPr>
          </a:p>
          <a:p>
            <a:pPr>
              <a:buNone/>
            </a:pPr>
            <a:r>
              <a:rPr lang="en-US" dirty="0" smtClean="0">
                <a:latin typeface="Blackadder ITC" pitchFamily="82" charset="0"/>
              </a:rPr>
              <a:t>We also like to play soccer.</a:t>
            </a:r>
            <a:endParaRPr lang="en-US" dirty="0" smtClean="0">
              <a:latin typeface="Blackadder ITC" pitchFamily="82" charset="0"/>
            </a:endParaRPr>
          </a:p>
          <a:p>
            <a:pPr>
              <a:buNone/>
            </a:pPr>
            <a:r>
              <a:rPr lang="en-US" dirty="0" smtClean="0"/>
              <a:t>  </a:t>
            </a:r>
            <a:endParaRPr lang="en-US" dirty="0"/>
          </a:p>
        </p:txBody>
      </p:sp>
      <p:pic>
        <p:nvPicPr>
          <p:cNvPr id="2051" name="Picture 3" descr="C:\Documents and Settings\guptarah\Local Settings\Temporary Internet Files\Content.IE5\4TZN13X8\MCj04370410000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53200" y="2438400"/>
            <a:ext cx="1714500" cy="1714500"/>
          </a:xfrm>
          <a:prstGeom prst="rect">
            <a:avLst/>
          </a:prstGeom>
          <a:noFill/>
        </p:spPr>
      </p:pic>
      <p:pic>
        <p:nvPicPr>
          <p:cNvPr id="2052" name="Picture 4" descr="C:\Program Files\Microsoft Office\MEDIA\CAGCAT10\j0299763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00800" y="762000"/>
            <a:ext cx="1827886" cy="1504188"/>
          </a:xfrm>
          <a:prstGeom prst="rect">
            <a:avLst/>
          </a:prstGeom>
          <a:noFill/>
        </p:spPr>
      </p:pic>
      <p:pic>
        <p:nvPicPr>
          <p:cNvPr id="2054" name="Picture 6" descr="C:\Documents and Settings\guptarah\Local Settings\Temporary Internet Files\Content.IE5\4TZN13X8\MCj0335442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29400" y="4572000"/>
            <a:ext cx="1814170" cy="18132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 like about my brother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828800"/>
            <a:ext cx="9067800" cy="4541520"/>
          </a:xfrm>
        </p:spPr>
        <p:txBody>
          <a:bodyPr/>
          <a:lstStyle/>
          <a:p>
            <a:r>
              <a:rPr lang="en-US" dirty="0" smtClean="0">
                <a:latin typeface="Blackadder ITC" pitchFamily="82" charset="0"/>
              </a:rPr>
              <a:t>Very  intelligent </a:t>
            </a:r>
            <a:endParaRPr lang="en-US" dirty="0" smtClean="0">
              <a:latin typeface="Blackadder ITC" pitchFamily="82" charset="0"/>
            </a:endParaRPr>
          </a:p>
          <a:p>
            <a:r>
              <a:rPr lang="en-US" dirty="0" smtClean="0">
                <a:latin typeface="Blackadder ITC" pitchFamily="82" charset="0"/>
              </a:rPr>
              <a:t>Friendly </a:t>
            </a:r>
          </a:p>
          <a:p>
            <a:r>
              <a:rPr lang="en-US" dirty="0" smtClean="0">
                <a:latin typeface="Blackadder ITC" pitchFamily="82" charset="0"/>
              </a:rPr>
              <a:t>Likes to work</a:t>
            </a:r>
          </a:p>
          <a:p>
            <a:r>
              <a:rPr lang="en-US" dirty="0" smtClean="0">
                <a:latin typeface="Blackadder ITC" pitchFamily="82" charset="0"/>
              </a:rPr>
              <a:t>L</a:t>
            </a:r>
            <a:r>
              <a:rPr lang="en-US" dirty="0" smtClean="0">
                <a:latin typeface="Blackadder ITC" pitchFamily="82" charset="0"/>
              </a:rPr>
              <a:t>ikes to  play</a:t>
            </a:r>
          </a:p>
          <a:p>
            <a:r>
              <a:rPr lang="en-US" dirty="0" smtClean="0">
                <a:latin typeface="Blackadder ITC" pitchFamily="82" charset="0"/>
              </a:rPr>
              <a:t>Shares </a:t>
            </a:r>
            <a:endParaRPr lang="en-US" dirty="0">
              <a:latin typeface="Blackadder ITC" pitchFamily="82" charset="0"/>
            </a:endParaRPr>
          </a:p>
        </p:txBody>
      </p:sp>
      <p:pic>
        <p:nvPicPr>
          <p:cNvPr id="1026" name="Picture 2" descr="C:\Documents and Settings\guptarah\Local Settings\Temporary Internet Files\Content.IE5\7NPTDH9A\MCj0089470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62628" y="2286000"/>
            <a:ext cx="3105919" cy="16162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57</TotalTime>
  <Words>65</Words>
  <Application>Microsoft Office PowerPoint</Application>
  <PresentationFormat>On-screen Show (4:3)</PresentationFormat>
  <Paragraphs>15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Flow</vt:lpstr>
      <vt:lpstr>My Brother</vt:lpstr>
      <vt:lpstr>What We Do Together</vt:lpstr>
      <vt:lpstr>What I like about my brother</vt:lpstr>
    </vt:vector>
  </TitlesOfParts>
  <Company>Greensboro Day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Brother</dc:title>
  <dc:creator>guptarah</dc:creator>
  <cp:lastModifiedBy>guptarah</cp:lastModifiedBy>
  <cp:revision>9</cp:revision>
  <dcterms:created xsi:type="dcterms:W3CDTF">2009-03-25T18:26:59Z</dcterms:created>
  <dcterms:modified xsi:type="dcterms:W3CDTF">2009-04-22T18:41:20Z</dcterms:modified>
</cp:coreProperties>
</file>